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93" r:id="rId27"/>
    <p:sldId id="289" r:id="rId28"/>
    <p:sldId id="303" r:id="rId29"/>
    <p:sldId id="290" r:id="rId30"/>
    <p:sldId id="291" r:id="rId31"/>
    <p:sldId id="292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34" autoAdjust="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outlineViewPr>
    <p:cViewPr>
      <p:scale>
        <a:sx n="100" d="100"/>
        <a:sy n="100" d="100"/>
      </p:scale>
      <p:origin x="0" y="-144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08FDA3F1-FC52-4247-DB76-6ED671526F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79505A0-75E2-0992-8183-44A1668576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299AAD-75AA-4FD1-824B-7E05E10D5B10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7F653B3-BA4E-CC51-7780-4E82A5AA7B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77294D7-0570-CAF0-CF5B-B78CF2A9CC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52ED6-D2CD-40C6-A8DC-B1E15D3911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668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4D78F-C89B-4D10-B8EC-9EB2F58B3A1D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46E02-CC97-4D9E-AF4D-410EFDE67A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0808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46E02-CC97-4D9E-AF4D-410EFDE67A13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701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46E02-CC97-4D9E-AF4D-410EFDE67A13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070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62AE17-BF9A-7C73-C0B7-BAAD1D5553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35C51CD-FC78-5BAA-78A2-662314849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E3FBEB-2D97-32AC-3031-39DD3FDF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2BA40E8-15DB-58AE-B341-BC3C60EBD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0F6A796-E5CD-46C0-238F-5F84A6D2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953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CEC8349-2F44-96E1-4C61-0E0BBEB39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0D38FE3-EB65-70ED-07EB-8164420B9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65C8FBE-A6D4-4101-F6B1-3826B1B02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9385D21-4266-1CD2-A202-3C2D51C2B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107EE2B-259E-E279-6786-8EFB5D2C2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37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B84A78-42C5-39EF-93CA-6C5CD666A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F4F6F20-09DF-FC9F-1005-DE8600E21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9D98A7E-82CF-453D-DB78-BEAC19B77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2D42377-4D4A-E43F-3887-3E32AC338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0E1C68B-F106-68E5-5CEC-B0E3DA27F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346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B3738D-CB93-FF48-8E8B-66048C668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EC4AD3-433B-5619-E960-FBEA34BD81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8E9A9ED-D6BE-2632-7C3A-67ECB3FC3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593FADE-16D8-2E34-9076-D7477A4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37C00D3-6117-8DBF-EA24-95611AE34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ACE9CB7-757F-8BA6-3A86-048BB13C1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541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EC35158-29DE-F71B-01B4-BEA6B6C26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8300E85-61F5-51BB-7A06-123823544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9527A99-696D-CF48-C4F8-D3A75EFA9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169C9E9-D8FD-F044-930E-681B965727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F370427-B7C5-B5F3-1579-D275A0306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8FFE56FD-A9A0-71C2-6E40-23697B71C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0B444DA1-CAEA-57D5-4CF8-274CB413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C45818E-D950-070C-FBC2-D7D3D4DD4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5057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24C965-B73B-58BA-8D27-562199E11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8DB8709-221C-C124-AE56-CB0A6B26E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F26D751-C8D1-D6E0-0043-1FD7C73AC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506C940-7029-D14B-8FF0-1C63E2BD6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226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A820AA4B-AFA5-0787-04BA-A4DD9C66D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2B9FE4D7-84AF-38A2-964F-12BCB2119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48D4E66-88AA-BA64-9277-BC740909F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113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5F1E539-A224-DE93-BBE0-86D84E19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17C0FBA-7193-7887-8A67-D7644AE69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5F19962-5860-4D7C-CB01-0BF3686DA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75990E0-4B36-0D2C-CBE2-DA1D38615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9EA3FA5-DA8C-C9A1-4372-67D8400C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A55FD70-7837-48F6-EF9A-6D93141DE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125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8467F5-C755-78CF-4DED-6621F7EBC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EEAEF886-1218-7707-3BA9-293680F32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8219804-0D47-202C-7F87-B57AE7D8A5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8503DA3-36D2-6028-B55F-9CC52A74B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06F283C-85FC-D0C1-A568-EE8196A56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5EFE540-12A4-3E20-14C8-59016DC6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470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E06485-42AD-840E-12FC-4DA64963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729271E-1862-9597-9660-4D0921C0B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384ADF2-20EA-9A34-1199-62AE82FA5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00B2EC0-1053-9A6F-88B3-ADB72D371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3E77A8B-F364-38EC-A5BC-10DA4F77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7415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3537EFF-EED0-7C7E-18F7-E910D49E3C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C3E11F7-6038-E03B-9595-02CDDABD7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3E11534-2294-5CC3-7694-C58F14C2E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06EB038-44CB-0932-690E-78EE169EB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96CFFF4-33FA-2B0C-C2AF-14DEE88D5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463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9ABF290-C142-A2E9-C376-2172B8CED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F198DCA-87D6-C426-AF1C-E2B14A67E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150331D-536F-7803-ED84-692D861B7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3075B-B6B2-45FB-9DEC-84D3ADFC8838}" type="datetimeFigureOut">
              <a:rPr lang="zh-TW" altLang="en-US" smtClean="0"/>
              <a:t>2025/3/8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ED1064D-D32F-9BF2-2B6A-38C53C613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7E837EA-7585-7B74-A1C6-13C2EADC0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C5EB7-69CE-4CE2-BD83-5015BE0AB9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716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C9C1B47C-4387-6AEB-8708-65BE5B432A5D}"/>
              </a:ext>
            </a:extLst>
          </p:cNvPr>
          <p:cNvSpPr txBox="1"/>
          <p:nvPr/>
        </p:nvSpPr>
        <p:spPr>
          <a:xfrm>
            <a:off x="523875" y="0"/>
            <a:ext cx="11144250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第一集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我的成長背景是否太少恩典？很多要求？我該如何面對？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我腦袋裡的「應該」有多少是不切實際的？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天主有恩典與真理給我什麼啟示？</a:t>
            </a:r>
          </a:p>
        </p:txBody>
      </p:sp>
    </p:spTree>
    <p:extLst>
      <p:ext uri="{BB962C8B-B14F-4D97-AF65-F5344CB8AC3E}">
        <p14:creationId xmlns:p14="http://schemas.microsoft.com/office/powerpoint/2010/main" val="368143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7D1DB-1116-9733-3F9E-021302D9C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58D29D2F-8B80-41C1-838D-98CF1BD94B95}"/>
              </a:ext>
            </a:extLst>
          </p:cNvPr>
          <p:cNvSpPr txBox="1"/>
          <p:nvPr/>
        </p:nvSpPr>
        <p:spPr>
          <a:xfrm>
            <a:off x="523875" y="415498"/>
            <a:ext cx="1114425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我們裡面有沒有不受約束的部分？為什麼？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恩典為什麼要包括真理？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我有濫好人的傾向嗎？</a:t>
            </a:r>
          </a:p>
        </p:txBody>
      </p:sp>
    </p:spTree>
    <p:extLst>
      <p:ext uri="{BB962C8B-B14F-4D97-AF65-F5344CB8AC3E}">
        <p14:creationId xmlns:p14="http://schemas.microsoft.com/office/powerpoint/2010/main" val="3173310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5FB90-6959-F108-90F3-5FE92E5A3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F81DD5C6-FA52-1502-6ED3-CB38747CB4A4}"/>
              </a:ext>
            </a:extLst>
          </p:cNvPr>
          <p:cNvSpPr txBox="1"/>
          <p:nvPr/>
        </p:nvSpPr>
        <p:spPr>
          <a:xfrm>
            <a:off x="523875" y="0"/>
            <a:ext cx="11144250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我是否會對他人的軟弱充滿好奇？原因何在？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我如何學習在分辨對錯的同時卻不定罪別人？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我如何面對罪惡感？</a:t>
            </a:r>
          </a:p>
        </p:txBody>
      </p:sp>
    </p:spTree>
    <p:extLst>
      <p:ext uri="{BB962C8B-B14F-4D97-AF65-F5344CB8AC3E}">
        <p14:creationId xmlns:p14="http://schemas.microsoft.com/office/powerpoint/2010/main" val="2082629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75753-946F-0778-F602-2A10D427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DC368263-1364-A6FE-9225-AD5CD33F834E}"/>
              </a:ext>
            </a:extLst>
          </p:cNvPr>
          <p:cNvSpPr txBox="1"/>
          <p:nvPr/>
        </p:nvSpPr>
        <p:spPr>
          <a:xfrm>
            <a:off x="523875" y="0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第四集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創世紀一章一節，天主創造時間給我什麼啟示？我尊重時間嗎？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成長進步需要時間，我給自己時間或是給自己不必要的壓力？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恩典真理與時間之間的關係給我什麼啟示？</a:t>
            </a:r>
          </a:p>
        </p:txBody>
      </p:sp>
    </p:spTree>
    <p:extLst>
      <p:ext uri="{BB962C8B-B14F-4D97-AF65-F5344CB8AC3E}">
        <p14:creationId xmlns:p14="http://schemas.microsoft.com/office/powerpoint/2010/main" val="2361266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816B6-899C-05D5-5EF9-7D0046474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7B856337-D70B-8F5A-B16E-179F00DCC7B0}"/>
              </a:ext>
            </a:extLst>
          </p:cNvPr>
          <p:cNvSpPr txBox="1"/>
          <p:nvPr/>
        </p:nvSpPr>
        <p:spPr>
          <a:xfrm>
            <a:off x="523875" y="0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第五集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從童年至今，我是否遺漏了一些好時光？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是否有些成長過程的壞時光至今依然絆住我？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我如何用現在的我醫治昔日壞時光帶來的舊我？</a:t>
            </a:r>
          </a:p>
        </p:txBody>
      </p:sp>
    </p:spTree>
    <p:extLst>
      <p:ext uri="{BB962C8B-B14F-4D97-AF65-F5344CB8AC3E}">
        <p14:creationId xmlns:p14="http://schemas.microsoft.com/office/powerpoint/2010/main" val="1132826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1EB38-796B-07F9-100D-633E0FAA8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F8008952-05F3-CF5F-5AD1-3020A6E9910A}"/>
              </a:ext>
            </a:extLst>
          </p:cNvPr>
          <p:cNvSpPr txBox="1"/>
          <p:nvPr/>
        </p:nvSpPr>
        <p:spPr>
          <a:xfrm>
            <a:off x="523875" y="1661992"/>
            <a:ext cx="11144250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第六集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我是否有外熱內冷的現象？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我是否真能與人相連？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014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14851-998B-878A-CE77-5B98C197D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E4A653BB-5E91-787B-3538-2EBC2AE55002}"/>
              </a:ext>
            </a:extLst>
          </p:cNvPr>
          <p:cNvSpPr txBox="1"/>
          <p:nvPr/>
        </p:nvSpPr>
        <p:spPr>
          <a:xfrm>
            <a:off x="523875" y="1661992"/>
            <a:ext cx="11144250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第七集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我與人之間容易親密嗎？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當我與人疏離時，該怎麼辦？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183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0719C-0658-3DA2-CA87-DDA30B0E1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449EF8E9-BD70-A93B-FC97-43A122B262D7}"/>
              </a:ext>
            </a:extLst>
          </p:cNvPr>
          <p:cNvSpPr txBox="1"/>
          <p:nvPr/>
        </p:nvSpPr>
        <p:spPr>
          <a:xfrm>
            <a:off x="523875" y="0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第八集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我的情緒銀行有沒有「金主」對我影響很大？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我目前情緒銀行的資產負債表財務健全嗎？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我會不會因為對人失望而「逃閉式」進入信仰？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73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B120D-5BE8-3C76-1DFE-2DB4C6A16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56296A67-33BB-3AB9-D825-EF7F22D1F539}"/>
              </a:ext>
            </a:extLst>
          </p:cNvPr>
          <p:cNvSpPr txBox="1"/>
          <p:nvPr/>
        </p:nvSpPr>
        <p:spPr>
          <a:xfrm>
            <a:off x="523875" y="415498"/>
            <a:ext cx="11144250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第九集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從抗議到冷漠，我是否察覺這種模式？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目前有沒有一些該連線的關係卻斷線？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我是否出現上癮等斷線症狀？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90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D1007-A079-80A4-125F-68072D23C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4D300917-5DE9-2E1F-2258-A731BF4D730F}"/>
              </a:ext>
            </a:extLst>
          </p:cNvPr>
          <p:cNvSpPr txBox="1"/>
          <p:nvPr/>
        </p:nvSpPr>
        <p:spPr>
          <a:xfrm>
            <a:off x="523875" y="415498"/>
            <a:ext cx="11144250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第十集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我的情緒有這些徵兆嗎？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我是否將常不快樂，這跟書上說的「連結」有關？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我是否勇於檢視自己或是把自己想成沒問題？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812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EBE09-54C0-0D95-2916-09CD726A9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3B1B951E-3579-AB99-A12C-6CD4574DA54E}"/>
              </a:ext>
            </a:extLst>
          </p:cNvPr>
          <p:cNvSpPr txBox="1"/>
          <p:nvPr/>
        </p:nvSpPr>
        <p:spPr>
          <a:xfrm>
            <a:off x="523875" y="415498"/>
            <a:ext cx="11144250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第十一集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我會因為犯錯就覺得自己無藥可救嗎？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我是不是根本就不喜歡自己？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我有哪些過去讓我產生對自己的厭惡？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320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163C8-FD1F-46A6-9125-D8331C719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FA362725-D404-C31A-3ECA-5337CF0AEC4C}"/>
              </a:ext>
            </a:extLst>
          </p:cNvPr>
          <p:cNvSpPr txBox="1"/>
          <p:nvPr/>
        </p:nvSpPr>
        <p:spPr>
          <a:xfrm>
            <a:off x="523875" y="830996"/>
            <a:ext cx="1114425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第十二集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我是否對別人有很多負面看法？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我是否對天主也有很多恐懼跟不信任？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如何學習重新信任別人？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26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948DE-AC0E-274B-3292-F5D557A7E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495EDE89-C55A-39B1-F463-8B9FD893F49C}"/>
              </a:ext>
            </a:extLst>
          </p:cNvPr>
          <p:cNvSpPr txBox="1"/>
          <p:nvPr/>
        </p:nvSpPr>
        <p:spPr>
          <a:xfrm>
            <a:off x="523875" y="415498"/>
            <a:ext cx="11144250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第十三集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我的安全感來自何方？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我是否習慣用防衛系統來處理心理的挫折？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我是否經常不自覺掩飾內心真正的感受？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97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C91C5-0E32-2980-2F70-F1BDAD798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5BB79937-A674-688F-9BF2-D1CAEE09C9B3}"/>
              </a:ext>
            </a:extLst>
          </p:cNvPr>
          <p:cNvSpPr txBox="1"/>
          <p:nvPr/>
        </p:nvSpPr>
        <p:spPr>
          <a:xfrm>
            <a:off x="523875" y="830996"/>
            <a:ext cx="1114425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第十四集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我是否覺察自己有些毒性教條？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我的毒性教條從何而來？對我有何影響？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我是否願意挑戰這些毒性的教條？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05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3E29-E5CF-BEC6-CB70-2140A464F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A1262E42-1253-CE2C-5557-8B40D238DCE6}"/>
              </a:ext>
            </a:extLst>
          </p:cNvPr>
          <p:cNvSpPr txBox="1"/>
          <p:nvPr/>
        </p:nvSpPr>
        <p:spPr>
          <a:xfrm>
            <a:off x="523875" y="830996"/>
            <a:ext cx="1114425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第十五集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檢視自己目前的親密關係是否收訊不良？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我願意敞開自己建立新的親密關係嗎？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75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976B3-3D77-95FA-F6B5-D5A173E0C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01B81270-DA4E-7F9F-77A7-92A1C3987FCA}"/>
              </a:ext>
            </a:extLst>
          </p:cNvPr>
          <p:cNvSpPr txBox="1"/>
          <p:nvPr/>
        </p:nvSpPr>
        <p:spPr>
          <a:xfrm>
            <a:off x="523875" y="830997"/>
            <a:ext cx="1114425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第十六集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我跟人的親疏遠近是否有困擾？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我的內在世界層次是清楚的還是模糊的？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我曾否認真思考過界限？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475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BDE15-6C22-E9E0-DAC0-F78F22300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32B3CD6A-8B17-FF9F-39C7-0BD309DA780D}"/>
              </a:ext>
            </a:extLst>
          </p:cNvPr>
          <p:cNvSpPr txBox="1"/>
          <p:nvPr/>
        </p:nvSpPr>
        <p:spPr>
          <a:xfrm>
            <a:off x="523875" y="1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第十七集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我的自己外表的看法是否受了過多外界的影響？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我對自己的生活態度是否真正的負責？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對於「天主有自己的界限」這件事對我有新的啟發嗎？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47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2A03F-1E16-E79F-539C-E028DF4D9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56E35B19-3969-FA2F-E2DC-BA2C188F4CBA}"/>
              </a:ext>
            </a:extLst>
          </p:cNvPr>
          <p:cNvSpPr txBox="1"/>
          <p:nvPr/>
        </p:nvSpPr>
        <p:spPr>
          <a:xfrm>
            <a:off x="523875" y="1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第十八集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我真正了解自己的感覺嗎？或是常忽略自己真正的感覺？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我是否經常處於「被動」的人生，被環境左右？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我能掌握自己的思想或是常有負面思想？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940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F6440-2296-EE0C-3658-FE998F6A6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9AE0734B-FCBB-2DA9-5914-EBCB73AB0859}"/>
              </a:ext>
            </a:extLst>
          </p:cNvPr>
          <p:cNvSpPr txBox="1"/>
          <p:nvPr/>
        </p:nvSpPr>
        <p:spPr>
          <a:xfrm>
            <a:off x="523875" y="415499"/>
            <a:ext cx="11144250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第十九集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請仔細思量，我心中有哪些重要的願望？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我的願望和慾望有何差別？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我做選擇的依據是什麼？我是否很怕做決定？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809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091FD-025E-568A-B402-FFCEA214E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B8DABCA6-FBB3-3800-4F25-618E921D6F2D}"/>
              </a:ext>
            </a:extLst>
          </p:cNvPr>
          <p:cNvSpPr txBox="1"/>
          <p:nvPr/>
        </p:nvSpPr>
        <p:spPr>
          <a:xfrm>
            <a:off x="523875" y="1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第二十集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我是否常常用無言抗議（擺爛）代替溝通？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我是否不接受自己有「不行」的時候？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當無法拒絕的時候，我該如何處理自己的情緒？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2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2F74C-229A-8661-0494-8CD0DA20B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8FC66758-AA67-135A-E0D6-4BD1F9E0A58C}"/>
              </a:ext>
            </a:extLst>
          </p:cNvPr>
          <p:cNvSpPr txBox="1"/>
          <p:nvPr/>
        </p:nvSpPr>
        <p:spPr>
          <a:xfrm>
            <a:off x="523875" y="277000"/>
            <a:ext cx="11144250" cy="61863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第二十一集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4800" b="1" dirty="0">
                <a:solidFill>
                  <a:srgbClr val="FFFF00"/>
                </a:solidFill>
              </a:rPr>
              <a:t>我是否容易與人「分離」很容易依賴人？</a:t>
            </a:r>
            <a:endParaRPr lang="en-US" altLang="zh-TW" sz="48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4800" b="1" dirty="0">
                <a:solidFill>
                  <a:srgbClr val="FFFF00"/>
                </a:solidFill>
              </a:rPr>
              <a:t>從我現在的親密關係來看，我的成長過程有完整的「相連」與「分離」經驗嗎？</a:t>
            </a:r>
            <a:endParaRPr lang="en-US" altLang="zh-TW" sz="48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4800" b="1" dirty="0">
                <a:solidFill>
                  <a:srgbClr val="FFFF00"/>
                </a:solidFill>
              </a:rPr>
              <a:t>我是個允許別人跟我「分離」的人嗎？</a:t>
            </a:r>
            <a:endParaRPr lang="en-US" altLang="zh-TW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018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30480-2D95-F106-09A2-DBD1265B1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C6A86160-0A4B-34C9-8644-9D1E0BB8EBDE}"/>
              </a:ext>
            </a:extLst>
          </p:cNvPr>
          <p:cNvSpPr txBox="1"/>
          <p:nvPr/>
        </p:nvSpPr>
        <p:spPr>
          <a:xfrm>
            <a:off x="523875" y="415500"/>
            <a:ext cx="11144250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第二十二集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我能夠開始欣賞並感激我的「身體」嗎？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我是否常用我的感覺去操控身邊的人嗎？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我是否常被身邊人的感覺操控？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784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819E3-CE9E-1B60-EA3B-0113351B2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4BA914EF-17A8-50FF-33D4-9F8103773E77}"/>
              </a:ext>
            </a:extLst>
          </p:cNvPr>
          <p:cNvSpPr txBox="1"/>
          <p:nvPr/>
        </p:nvSpPr>
        <p:spPr>
          <a:xfrm>
            <a:off x="523875" y="830998"/>
            <a:ext cx="1114425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第二十三集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什麼情況下，我會覺得自己苦命？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我有無走出悲情的成功經驗？</a:t>
            </a:r>
            <a:br>
              <a:rPr lang="en-US" altLang="zh-TW" sz="5400" b="1" dirty="0">
                <a:solidFill>
                  <a:srgbClr val="FFFF00"/>
                </a:solidFill>
              </a:rPr>
            </a:br>
            <a:r>
              <a:rPr lang="zh-TW" altLang="en-US" sz="5400" b="1" dirty="0">
                <a:solidFill>
                  <a:srgbClr val="FFFF00"/>
                </a:solidFill>
              </a:rPr>
              <a:t>怎麼走出來的？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我如何擁有一個對我有利的態度？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258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9DAD9-94D5-7ADF-4D99-67FA0492E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1187BC80-D9FE-0A6C-9926-E5F426AE86CC}"/>
              </a:ext>
            </a:extLst>
          </p:cNvPr>
          <p:cNvSpPr txBox="1"/>
          <p:nvPr/>
        </p:nvSpPr>
        <p:spPr>
          <a:xfrm>
            <a:off x="523875" y="1246496"/>
            <a:ext cx="11144250" cy="42473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第二十四集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我會用製造罪惡感操控他人嗎？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身邊的人會用罪惡感操控我嗎？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我是否常說「都是你害的</a:t>
            </a:r>
            <a:r>
              <a:rPr lang="en-US" altLang="zh-TW" sz="5400" b="1" dirty="0">
                <a:solidFill>
                  <a:srgbClr val="FFFF00"/>
                </a:solidFill>
              </a:rPr>
              <a:t>…</a:t>
            </a:r>
            <a:r>
              <a:rPr lang="zh-TW" altLang="en-US" sz="5400" b="1" dirty="0">
                <a:solidFill>
                  <a:srgbClr val="FFFF00"/>
                </a:solidFill>
              </a:rPr>
              <a:t>」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732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1DACB-5F25-9F54-3873-ADF67667E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3647E964-348D-A492-39FA-F78B779A709D}"/>
              </a:ext>
            </a:extLst>
          </p:cNvPr>
          <p:cNvSpPr txBox="1"/>
          <p:nvPr/>
        </p:nvSpPr>
        <p:spPr>
          <a:xfrm>
            <a:off x="523875" y="830998"/>
            <a:ext cx="1114425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第二十五集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我是否常常活在對自己與環境不切實際的期待中？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我有能力處理別人對我的期待嗎？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我是否對自己有合宜的設限？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67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B929E-7758-EF31-4C77-AB1CBC324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660D5C11-EB58-1929-81F1-AEE2DF6359D7}"/>
              </a:ext>
            </a:extLst>
          </p:cNvPr>
          <p:cNvSpPr txBox="1"/>
          <p:nvPr/>
        </p:nvSpPr>
        <p:spPr>
          <a:xfrm>
            <a:off x="523875" y="2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第二十六集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作者列出</a:t>
            </a:r>
            <a:r>
              <a:rPr lang="en-US" altLang="zh-TW" sz="5400" b="1" dirty="0">
                <a:solidFill>
                  <a:srgbClr val="FFFF00"/>
                </a:solidFill>
              </a:rPr>
              <a:t>22</a:t>
            </a:r>
            <a:r>
              <a:rPr lang="zh-TW" altLang="en-US" sz="5400" b="1" dirty="0">
                <a:solidFill>
                  <a:srgbClr val="FFFF00"/>
                </a:solidFill>
              </a:rPr>
              <a:t>項沒有界限的症狀，我有幾項？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我出現的症狀是否讓我省思自己有界限上的困擾？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我最明顯的症狀為何？背後的原因我理解嗎？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693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B9C0B-21FF-2D9C-75FE-D1D473280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82AE827B-4D34-4AAE-170A-0AD5C2837A56}"/>
              </a:ext>
            </a:extLst>
          </p:cNvPr>
          <p:cNvSpPr txBox="1"/>
          <p:nvPr/>
        </p:nvSpPr>
        <p:spPr>
          <a:xfrm>
            <a:off x="523875" y="2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第二十七集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我在哪些部分需要界限卻一直不肯承認？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我知道要有界限卻不敢堅持的原因何在？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我是否害怕挑戰大家習慣的文化，不敢往前走？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922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4CC16-D7CB-B335-EE87-CDC3FA955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D106B99E-6DC9-8EA3-5796-FACF143D9F32}"/>
              </a:ext>
            </a:extLst>
          </p:cNvPr>
          <p:cNvSpPr txBox="1"/>
          <p:nvPr/>
        </p:nvSpPr>
        <p:spPr>
          <a:xfrm>
            <a:off x="523875" y="415500"/>
            <a:ext cx="11144250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第二十八集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我是否常常抱怨？我抱怨什麼？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停止做受害者對我意味著什麼？</a:t>
            </a: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我會有禮貌地說不、坦誠、設限、設立目標、接納別人、控制自己，做出選擇？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54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8079B-4F03-D83E-A9AA-2599496CC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CE2A6475-2ACE-3BE7-B354-058EE0849B4C}"/>
              </a:ext>
            </a:extLst>
          </p:cNvPr>
          <p:cNvSpPr txBox="1"/>
          <p:nvPr/>
        </p:nvSpPr>
        <p:spPr>
          <a:xfrm>
            <a:off x="523875" y="2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第二十九集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我有沒有文中的崩潰經驗或是這類擔心？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這種瞬間瓦解的危機能夠化解嗎？我該如何避免或是及時求助？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我該如何學會人生衝浪以及完成馬拉松？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763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26D70-8318-2E3A-216A-7DCE4D06B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40FD6B55-CC44-5EAD-0C91-7080154EFE3F}"/>
              </a:ext>
            </a:extLst>
          </p:cNvPr>
          <p:cNvSpPr txBox="1"/>
          <p:nvPr/>
        </p:nvSpPr>
        <p:spPr>
          <a:xfrm>
            <a:off x="523875" y="2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第三十集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我為何會論斷？今日進度讓我找到原因了嗎？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理想的我是否是常常責備真實的我？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接納自己會犯錯跟放任自己犯錯的界限何在？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848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5924C-B532-55F7-7FD2-63366E7CD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64218C4F-8F8C-B5E8-8302-478163B29D03}"/>
              </a:ext>
            </a:extLst>
          </p:cNvPr>
          <p:cNvSpPr txBox="1"/>
          <p:nvPr/>
        </p:nvSpPr>
        <p:spPr>
          <a:xfrm>
            <a:off x="523875" y="415501"/>
            <a:ext cx="11144250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第三十一集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我的行為模式主要來自道德約束或是來自內心感受？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 我對人的看法是否依然停留在「全善」或「全惡」的二分法？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饒恕的動力從何而來？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265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18139-7D5E-B97B-3C00-8BB453AF2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81308D67-771B-5F4B-063E-B9A960390FF8}"/>
              </a:ext>
            </a:extLst>
          </p:cNvPr>
          <p:cNvSpPr txBox="1"/>
          <p:nvPr/>
        </p:nvSpPr>
        <p:spPr>
          <a:xfrm>
            <a:off x="523875" y="1246497"/>
            <a:ext cx="11144250" cy="42473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第三十二集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追求完美對我造成困擾嗎？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 我對善惡並存有深刻的認識嗎？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我是理想主義者嗎？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458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D7ADE-9A33-594B-BACB-BDE2DE01E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EC8B5337-24F3-DDDB-9D55-FFEDDB01FB35}"/>
              </a:ext>
            </a:extLst>
          </p:cNvPr>
          <p:cNvSpPr txBox="1"/>
          <p:nvPr/>
        </p:nvSpPr>
        <p:spPr>
          <a:xfrm>
            <a:off x="523875" y="-92332"/>
            <a:ext cx="11144250" cy="69249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第三十三集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4800" b="1" dirty="0">
                <a:solidFill>
                  <a:srgbClr val="FFFF00"/>
                </a:solidFill>
              </a:rPr>
              <a:t>目前為止，真實的我跟理想的我關係如何？</a:t>
            </a:r>
          </a:p>
          <a:p>
            <a:pPr marL="914400" indent="-914400" algn="ctr">
              <a:buAutoNum type="arabicPeriod"/>
            </a:pPr>
            <a:r>
              <a:rPr lang="zh-TW" altLang="en-US" sz="4800" b="1" dirty="0">
                <a:solidFill>
                  <a:srgbClr val="FFFF00"/>
                </a:solidFill>
              </a:rPr>
              <a:t>我會覺得生氣、悲傷跟恐懼都是不好的嗎？日進度給我哪些啟發？</a:t>
            </a:r>
          </a:p>
          <a:p>
            <a:pPr marL="914400" indent="-914400" algn="ctr">
              <a:buAutoNum type="arabicPeriod"/>
            </a:pPr>
            <a:r>
              <a:rPr lang="zh-TW" altLang="en-US" sz="4800" b="1" dirty="0">
                <a:solidFill>
                  <a:srgbClr val="FFFF00"/>
                </a:solidFill>
              </a:rPr>
              <a:t>父母給我的評價系統還在操控我嗎？你如何接納、關懷、鼓勵真實的我，邁向理想的我？</a:t>
            </a:r>
            <a:endParaRPr lang="en-US" altLang="zh-TW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3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DB789-30AA-F102-52B5-350F1DFBE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B691B684-BF4C-2DF2-4212-E0DD94D0BE95}"/>
              </a:ext>
            </a:extLst>
          </p:cNvPr>
          <p:cNvSpPr txBox="1"/>
          <p:nvPr/>
        </p:nvSpPr>
        <p:spPr>
          <a:xfrm>
            <a:off x="523875" y="3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第三十四集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我會不會覺得自己有時候是不一致的人？為什麼會這樣？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這些操練建議有哪些我可以去嘗試？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我該如何投入一個真正有互動的小團體？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203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B05C3-FB90-AC07-16FF-3B6D026BA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985B7B4E-DC41-83B5-7CC1-E9B9FC7D56C4}"/>
              </a:ext>
            </a:extLst>
          </p:cNvPr>
          <p:cNvSpPr txBox="1"/>
          <p:nvPr/>
        </p:nvSpPr>
        <p:spPr>
          <a:xfrm>
            <a:off x="523875" y="3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第三十五集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我心裡的「長官」退休了沒？我是否對自己的人生有主權？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我成長的過程有沒有「遺失的歲月」？我補回來了嗎？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我是否可以管理別人也被別人管理？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647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0AFE3-5298-FF04-39F0-5A093E9B6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F5BD06FA-2CD3-9B2C-4342-16A1E2B2F0BB}"/>
              </a:ext>
            </a:extLst>
          </p:cNvPr>
          <p:cNvSpPr txBox="1"/>
          <p:nvPr/>
        </p:nvSpPr>
        <p:spPr>
          <a:xfrm>
            <a:off x="523875" y="3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第三十六集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我自己成長過程有沒有某些「缺席的時光」？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我的二性關係發展過程是完整的或是有不足的？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我是有彈性的人還是死守規條的人？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8671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3F5BB-D46B-0FEE-EFC2-2F6AD9CA6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7246778C-B1FA-A84B-00F6-9FBA47646BF1}"/>
              </a:ext>
            </a:extLst>
          </p:cNvPr>
          <p:cNvSpPr txBox="1"/>
          <p:nvPr/>
        </p:nvSpPr>
        <p:spPr>
          <a:xfrm>
            <a:off x="523875" y="830999"/>
            <a:ext cx="1114425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第三十七集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我有哪些沒有長大的徵兆？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我是不是「非黑即白」的人？我能處理比較複雜的議題嗎？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我痛恨權威嗎？原因何在？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83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D1BFE-45AE-5DA3-3002-93FF17750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DF19CC23-45AE-FF0F-5133-4644FF22A281}"/>
              </a:ext>
            </a:extLst>
          </p:cNvPr>
          <p:cNvSpPr txBox="1"/>
          <p:nvPr/>
        </p:nvSpPr>
        <p:spPr>
          <a:xfrm>
            <a:off x="523875" y="1246497"/>
            <a:ext cx="11144250" cy="42473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第三十八集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我是否有很多錯誤的思想？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這些錯誤思想如何產生？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我要如何克服這些錯誤思想？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549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9DFD4-93B3-8CF1-C9F7-E8991DC90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08574A1D-05E0-00D9-5F2E-1E4FD8965830}"/>
              </a:ext>
            </a:extLst>
          </p:cNvPr>
          <p:cNvSpPr txBox="1"/>
          <p:nvPr/>
        </p:nvSpPr>
        <p:spPr>
          <a:xfrm>
            <a:off x="523875" y="830999"/>
            <a:ext cx="1114425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第三十九集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我很怕承認自己沒長大嗎？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清單中有哪些使我現階段可以嘗試的？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我找得出「誰不讓我長大」嗎？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8201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96B30-5449-DA55-C44A-1172D6C95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DA7B9FCA-9B27-8A8C-7A75-97CB0FF27A0C}"/>
              </a:ext>
            </a:extLst>
          </p:cNvPr>
          <p:cNvSpPr txBox="1"/>
          <p:nvPr/>
        </p:nvSpPr>
        <p:spPr>
          <a:xfrm>
            <a:off x="523875" y="3"/>
            <a:ext cx="11144250" cy="67403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FF00"/>
                </a:solidFill>
              </a:rPr>
              <a:t>第四十集</a:t>
            </a:r>
            <a:endParaRPr lang="en-US" altLang="zh-TW" sz="5400" b="1" dirty="0">
              <a:highlight>
                <a:srgbClr val="FFFF00"/>
              </a:highlight>
            </a:endParaRPr>
          </a:p>
          <a:p>
            <a:pPr algn="ctr"/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書中提醒的四方面，我有哪部分最缺乏？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我的信仰與生活是契合的還是分離的？</a:t>
            </a:r>
            <a:endParaRPr lang="en-US" altLang="zh-TW" sz="5400" b="1" dirty="0">
              <a:solidFill>
                <a:srgbClr val="FFFF00"/>
              </a:solidFill>
            </a:endParaRPr>
          </a:p>
          <a:p>
            <a:pPr marL="914400" indent="-914400" algn="ctr">
              <a:buAutoNum type="arabicPeriod"/>
            </a:pPr>
            <a:r>
              <a:rPr lang="zh-TW" altLang="en-US" sz="5400" b="1" dirty="0">
                <a:solidFill>
                  <a:srgbClr val="FFFF00"/>
                </a:solidFill>
              </a:rPr>
              <a:t>讀完本書，我對「愛」有無新的體會？</a:t>
            </a:r>
            <a:endParaRPr lang="en-US" altLang="zh-TW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333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1538</Words>
  <Application>Microsoft Office PowerPoint</Application>
  <PresentationFormat>寬螢幕</PresentationFormat>
  <Paragraphs>199</Paragraphs>
  <Slides>40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Patrik Palenik</dc:creator>
  <cp:lastModifiedBy>Patrik Palenik</cp:lastModifiedBy>
  <cp:revision>103</cp:revision>
  <dcterms:created xsi:type="dcterms:W3CDTF">2022-09-30T01:07:01Z</dcterms:created>
  <dcterms:modified xsi:type="dcterms:W3CDTF">2025-03-08T02:15:14Z</dcterms:modified>
</cp:coreProperties>
</file>